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24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analyze apple, tesla, or Netflix ticker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1500</TotalTime>
  <Words>4034</Words>
  <Application>Microsoft Macintosh PowerPoint</Application>
  <PresentationFormat>Widescreen</PresentationFormat>
  <Paragraphs>433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565</cp:revision>
  <dcterms:created xsi:type="dcterms:W3CDTF">2023-01-02T21:49:25Z</dcterms:created>
  <dcterms:modified xsi:type="dcterms:W3CDTF">2023-06-08T03:10:55Z</dcterms:modified>
</cp:coreProperties>
</file>